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6" r:id="rId4"/>
    <p:sldId id="317" r:id="rId5"/>
    <p:sldId id="309" r:id="rId6"/>
    <p:sldId id="310" r:id="rId7"/>
    <p:sldId id="311" r:id="rId8"/>
    <p:sldId id="308" r:id="rId9"/>
    <p:sldId id="307" r:id="rId10"/>
    <p:sldId id="299" r:id="rId11"/>
    <p:sldId id="306" r:id="rId12"/>
    <p:sldId id="300" r:id="rId13"/>
    <p:sldId id="305" r:id="rId14"/>
    <p:sldId id="301" r:id="rId15"/>
    <p:sldId id="285" r:id="rId16"/>
    <p:sldId id="287" r:id="rId17"/>
    <p:sldId id="294" r:id="rId18"/>
    <p:sldId id="289" r:id="rId19"/>
    <p:sldId id="293" r:id="rId20"/>
    <p:sldId id="295" r:id="rId21"/>
    <p:sldId id="298" r:id="rId22"/>
    <p:sldId id="292" r:id="rId23"/>
    <p:sldId id="291" r:id="rId24"/>
    <p:sldId id="314" r:id="rId25"/>
    <p:sldId id="304" r:id="rId26"/>
    <p:sldId id="283" r:id="rId27"/>
    <p:sldId id="284" r:id="rId28"/>
    <p:sldId id="288" r:id="rId29"/>
    <p:sldId id="276" r:id="rId30"/>
    <p:sldId id="279" r:id="rId31"/>
    <p:sldId id="278" r:id="rId32"/>
    <p:sldId id="280" r:id="rId33"/>
    <p:sldId id="282" r:id="rId34"/>
    <p:sldId id="268" r:id="rId35"/>
    <p:sldId id="267" r:id="rId36"/>
    <p:sldId id="266" r:id="rId37"/>
    <p:sldId id="265" r:id="rId38"/>
    <p:sldId id="258" r:id="rId39"/>
    <p:sldId id="263" r:id="rId40"/>
    <p:sldId id="264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2"/>
            <p14:sldId id="313"/>
            <p14:sldId id="316"/>
            <p14:sldId id="317"/>
          </p14:sldIdLst>
        </p14:section>
        <p14:section name="Prev" id="{39829FD6-E9DF-4463-B96F-1C4E7147F0C6}">
          <p14:sldIdLst>
            <p14:sldId id="309"/>
            <p14:sldId id="310"/>
            <p14:sldId id="311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18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53.png"/><Relationship Id="rId39" Type="http://schemas.openxmlformats.org/officeDocument/2006/relationships/image" Target="../media/image104.png"/><Relationship Id="rId21" Type="http://schemas.openxmlformats.org/officeDocument/2006/relationships/image" Target="../media/image87.png"/><Relationship Id="rId34" Type="http://schemas.openxmlformats.org/officeDocument/2006/relationships/image" Target="../media/image99.png"/><Relationship Id="rId42" Type="http://schemas.openxmlformats.org/officeDocument/2006/relationships/image" Target="../media/image107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7.png"/><Relationship Id="rId37" Type="http://schemas.openxmlformats.org/officeDocument/2006/relationships/image" Target="../media/image102.png"/><Relationship Id="rId40" Type="http://schemas.openxmlformats.org/officeDocument/2006/relationships/image" Target="../media/image105.png"/><Relationship Id="rId45" Type="http://schemas.openxmlformats.org/officeDocument/2006/relationships/image" Target="../media/image110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6.png"/><Relationship Id="rId44" Type="http://schemas.openxmlformats.org/officeDocument/2006/relationships/image" Target="../media/image109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43" Type="http://schemas.openxmlformats.org/officeDocument/2006/relationships/image" Target="../media/image108.png"/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Relationship Id="rId46" Type="http://schemas.openxmlformats.org/officeDocument/2006/relationships/image" Target="../media/image111.png"/><Relationship Id="rId20" Type="http://schemas.openxmlformats.org/officeDocument/2006/relationships/image" Target="../media/image86.png"/><Relationship Id="rId41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53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91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93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92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4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5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93.png"/><Relationship Id="rId5" Type="http://schemas.openxmlformats.org/officeDocument/2006/relationships/image" Target="../media/image148.png"/><Relationship Id="rId15" Type="http://schemas.openxmlformats.org/officeDocument/2006/relationships/image" Target="../media/image156.png"/><Relationship Id="rId10" Type="http://schemas.openxmlformats.org/officeDocument/2006/relationships/image" Target="../media/image9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39" Type="http://schemas.openxmlformats.org/officeDocument/2006/relationships/image" Target="../media/image155.png"/><Relationship Id="rId21" Type="http://schemas.openxmlformats.org/officeDocument/2006/relationships/image" Target="../media/image183.png"/><Relationship Id="rId34" Type="http://schemas.openxmlformats.org/officeDocument/2006/relationships/image" Target="../media/image196.png"/><Relationship Id="rId42" Type="http://schemas.openxmlformats.org/officeDocument/2006/relationships/image" Target="../media/image203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29" Type="http://schemas.openxmlformats.org/officeDocument/2006/relationships/image" Target="../media/image191.png"/><Relationship Id="rId41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32" Type="http://schemas.openxmlformats.org/officeDocument/2006/relationships/image" Target="../media/image194.png"/><Relationship Id="rId37" Type="http://schemas.openxmlformats.org/officeDocument/2006/relationships/image" Target="../media/image199.png"/><Relationship Id="rId40" Type="http://schemas.openxmlformats.org/officeDocument/2006/relationships/image" Target="../media/image201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31" Type="http://schemas.openxmlformats.org/officeDocument/2006/relationships/image" Target="../media/image19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197.png"/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33" Type="http://schemas.openxmlformats.org/officeDocument/2006/relationships/image" Target="../media/image195.png"/><Relationship Id="rId38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6.png"/><Relationship Id="rId4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png"/><Relationship Id="rId18" Type="http://schemas.openxmlformats.org/officeDocument/2006/relationships/image" Target="../media/image221.png"/><Relationship Id="rId26" Type="http://schemas.openxmlformats.org/officeDocument/2006/relationships/image" Target="../media/image157.png"/><Relationship Id="rId39" Type="http://schemas.openxmlformats.org/officeDocument/2006/relationships/image" Target="../media/image240.png"/><Relationship Id="rId21" Type="http://schemas.openxmlformats.org/officeDocument/2006/relationships/image" Target="../media/image224.png"/><Relationship Id="rId34" Type="http://schemas.openxmlformats.org/officeDocument/2006/relationships/image" Target="../media/image236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29" Type="http://schemas.openxmlformats.org/officeDocument/2006/relationships/image" Target="../media/image231.png"/><Relationship Id="rId41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24" Type="http://schemas.openxmlformats.org/officeDocument/2006/relationships/image" Target="../media/image227.png"/><Relationship Id="rId32" Type="http://schemas.openxmlformats.org/officeDocument/2006/relationships/image" Target="../media/image234.png"/><Relationship Id="rId37" Type="http://schemas.openxmlformats.org/officeDocument/2006/relationships/image" Target="../media/image158.png"/><Relationship Id="rId40" Type="http://schemas.openxmlformats.org/officeDocument/2006/relationships/image" Target="../media/image241.png"/><Relationship Id="rId5" Type="http://schemas.openxmlformats.org/officeDocument/2006/relationships/image" Target="../media/image209.png"/><Relationship Id="rId15" Type="http://schemas.openxmlformats.org/officeDocument/2006/relationships/image" Target="../media/image156.png"/><Relationship Id="rId23" Type="http://schemas.openxmlformats.org/officeDocument/2006/relationships/image" Target="../media/image226.png"/><Relationship Id="rId28" Type="http://schemas.openxmlformats.org/officeDocument/2006/relationships/image" Target="../media/image230.png"/><Relationship Id="rId36" Type="http://schemas.openxmlformats.org/officeDocument/2006/relationships/image" Target="../media/image238.png"/><Relationship Id="rId10" Type="http://schemas.openxmlformats.org/officeDocument/2006/relationships/image" Target="../media/image214.png"/><Relationship Id="rId19" Type="http://schemas.openxmlformats.org/officeDocument/2006/relationships/image" Target="../media/image222.png"/><Relationship Id="rId31" Type="http://schemas.openxmlformats.org/officeDocument/2006/relationships/image" Target="../media/image233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5.png"/><Relationship Id="rId27" Type="http://schemas.openxmlformats.org/officeDocument/2006/relationships/image" Target="../media/image229.png"/><Relationship Id="rId30" Type="http://schemas.openxmlformats.org/officeDocument/2006/relationships/image" Target="../media/image232.png"/><Relationship Id="rId35" Type="http://schemas.openxmlformats.org/officeDocument/2006/relationships/image" Target="../media/image237.png"/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12" Type="http://schemas.openxmlformats.org/officeDocument/2006/relationships/image" Target="../media/image216.png"/><Relationship Id="rId17" Type="http://schemas.openxmlformats.org/officeDocument/2006/relationships/image" Target="../media/image220.png"/><Relationship Id="rId25" Type="http://schemas.openxmlformats.org/officeDocument/2006/relationships/image" Target="../media/image228.png"/><Relationship Id="rId33" Type="http://schemas.openxmlformats.org/officeDocument/2006/relationships/image" Target="../media/image235.png"/><Relationship Id="rId38" Type="http://schemas.openxmlformats.org/officeDocument/2006/relationships/image" Target="../media/image2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4.png"/><Relationship Id="rId7" Type="http://schemas.openxmlformats.org/officeDocument/2006/relationships/image" Target="../media/image24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151.png"/><Relationship Id="rId4" Type="http://schemas.openxmlformats.org/officeDocument/2006/relationships/image" Target="../media/image245.png"/><Relationship Id="rId9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4.png"/><Relationship Id="rId7" Type="http://schemas.openxmlformats.org/officeDocument/2006/relationships/image" Target="../media/image15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9" Type="http://schemas.openxmlformats.org/officeDocument/2006/relationships/image" Target="../media/image2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9.png"/><Relationship Id="rId7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27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2.png"/><Relationship Id="rId7" Type="http://schemas.openxmlformats.org/officeDocument/2006/relationships/image" Target="../media/image295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94.png"/><Relationship Id="rId10" Type="http://schemas.openxmlformats.org/officeDocument/2006/relationships/image" Target="../media/image298.png"/><Relationship Id="rId4" Type="http://schemas.openxmlformats.org/officeDocument/2006/relationships/image" Target="../media/image293.png"/><Relationship Id="rId9" Type="http://schemas.openxmlformats.org/officeDocument/2006/relationships/image" Target="../media/image2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E51E3-3F1E-FC3C-8856-E86C3434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793" y="2538687"/>
            <a:ext cx="2148735" cy="219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897D0-E5C3-59A6-0257-36A04914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334" y="2445948"/>
            <a:ext cx="1804960" cy="2216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220758" y="2330096"/>
            <a:ext cx="2148735" cy="2401051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7" y="1799496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-2.98580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D37204-9EFA-EA74-AC1D-A69B1F6E3854}"/>
              </a:ext>
            </a:extLst>
          </p:cNvPr>
          <p:cNvSpPr txBox="1">
            <a:spLocks/>
          </p:cNvSpPr>
          <p:nvPr/>
        </p:nvSpPr>
        <p:spPr>
          <a:xfrm>
            <a:off x="721852" y="2401750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0DDE0-8001-F784-D420-42597B8E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492" y="4417897"/>
            <a:ext cx="1993527" cy="2364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09E85-0620-A112-DACB-B57FAC76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004" y="4660193"/>
            <a:ext cx="1636258" cy="2002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FCFFA-E2CC-3095-C5EF-18D24157A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459" y="2538687"/>
            <a:ext cx="1791624" cy="23649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3A4C68-8363-2CFB-823A-2B5F9C14E305}"/>
              </a:ext>
            </a:extLst>
          </p:cNvPr>
          <p:cNvSpPr txBox="1">
            <a:spLocks/>
          </p:cNvSpPr>
          <p:nvPr/>
        </p:nvSpPr>
        <p:spPr>
          <a:xfrm>
            <a:off x="721851" y="1004533"/>
            <a:ext cx="13885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s003</a:t>
            </a:r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2200" cy="1325563"/>
          </a:xfrm>
        </p:spPr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075F6-5F62-3270-1034-23E221B3DCFE}"/>
              </a:ext>
            </a:extLst>
          </p:cNvPr>
          <p:cNvSpPr txBox="1">
            <a:spLocks/>
          </p:cNvSpPr>
          <p:nvPr/>
        </p:nvSpPr>
        <p:spPr>
          <a:xfrm>
            <a:off x="669840" y="1328742"/>
            <a:ext cx="16678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65692-9702-8E1B-6D56-B24EEC61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8" y="991982"/>
            <a:ext cx="1961832" cy="2547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87" y="1032113"/>
            <a:ext cx="2127208" cy="232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C1CDC-4FDA-B4A6-E706-7EFDCDE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105" y="881915"/>
            <a:ext cx="2170712" cy="2547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9777048" y="662781"/>
            <a:ext cx="2036742" cy="2651923"/>
            <a:chOff x="9777048" y="662781"/>
            <a:chExt cx="2036742" cy="2651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066318" y="662781"/>
              <a:ext cx="145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 = -2.93788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6668FE-63F8-7A3F-B7C9-538EB2EDD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087" y="3688163"/>
            <a:ext cx="2127208" cy="24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64766</TotalTime>
  <Words>701</Words>
  <Application>Microsoft Office PowerPoint</Application>
  <PresentationFormat>Widescreen</PresentationFormat>
  <Paragraphs>126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a00</vt:lpstr>
      <vt:lpstr>a10</vt:lpstr>
      <vt:lpstr>a25</vt:lpstr>
      <vt:lpstr>a35</vt:lpstr>
      <vt:lpstr>a040x170s020</vt:lpstr>
      <vt:lpstr>a040x170s010</vt:lpstr>
      <vt:lpstr>Exercise: Micelle / Stripe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237</cp:revision>
  <dcterms:created xsi:type="dcterms:W3CDTF">2023-07-26T17:49:20Z</dcterms:created>
  <dcterms:modified xsi:type="dcterms:W3CDTF">2025-03-01T01:03:33Z</dcterms:modified>
</cp:coreProperties>
</file>